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69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idole" panose="020B0604020202020204" charset="0"/>
      <p:regular r:id="rId9"/>
    </p:embeddedFont>
    <p:embeddedFont>
      <p:font typeface="League Spartan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presProps" Target="presProps.xml"/><Relationship Id="rId5" Type="http://schemas.openxmlformats.org/officeDocument/2006/relationships/font" Target="fonts/font1.fntdata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B209B1-840E-064A-AD6A-42BBB6C0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686" y="0"/>
            <a:ext cx="10287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-5885920"/>
            <a:ext cx="13732956" cy="17263903"/>
            <a:chOff x="0" y="0"/>
            <a:chExt cx="18310608" cy="23018538"/>
          </a:xfrm>
        </p:grpSpPr>
        <p:sp>
          <p:nvSpPr>
            <p:cNvPr id="4" name="AutoShape 4"/>
            <p:cNvSpPr/>
            <p:nvPr/>
          </p:nvSpPr>
          <p:spPr>
            <a:xfrm>
              <a:off x="0" y="7847894"/>
              <a:ext cx="14250739" cy="137160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5" name="AutoShape 5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id="6" name="AutoShape 6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FDD05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896938"/>
            <a:ext cx="8286286" cy="567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15" dirty="0">
                <a:solidFill>
                  <a:srgbClr val="E6DCCA"/>
                </a:solidFill>
                <a:latin typeface="Gidole"/>
              </a:rPr>
              <a:t>Bloggrammer.com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93873"/>
            <a:ext cx="10429311" cy="449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50"/>
              </a:lnSpc>
            </a:pPr>
            <a:r>
              <a:rPr lang="en-US" sz="10500" spc="262" dirty="0">
                <a:solidFill>
                  <a:srgbClr val="FDD05A"/>
                </a:solidFill>
                <a:latin typeface="League Spartan"/>
              </a:rPr>
              <a:t>How to Create Virtual Env in Python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A53AE-0A5B-006F-0CC6-1FBBB86DE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3000"/>
            <a:ext cx="16002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7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544" y="-209550"/>
            <a:ext cx="18815088" cy="6835157"/>
          </a:xfrm>
          <a:custGeom>
            <a:avLst/>
            <a:gdLst/>
            <a:ahLst/>
            <a:cxnLst/>
            <a:rect l="l" t="t" r="r" b="b"/>
            <a:pathLst>
              <a:path w="18815088" h="6835157">
                <a:moveTo>
                  <a:pt x="0" y="0"/>
                </a:moveTo>
                <a:lnTo>
                  <a:pt x="18815088" y="0"/>
                </a:lnTo>
                <a:lnTo>
                  <a:pt x="18815088" y="6835157"/>
                </a:lnTo>
                <a:lnTo>
                  <a:pt x="0" y="683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47892" b="-4789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6390" y="1415228"/>
            <a:ext cx="15000901" cy="1002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800" spc="174" dirty="0">
                <a:solidFill>
                  <a:srgbClr val="1C2529"/>
                </a:solidFill>
                <a:latin typeface="League Spartan"/>
              </a:rPr>
              <a:t>Why Use Virtual Environments?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625523" y="3220273"/>
            <a:ext cx="4951657" cy="4983895"/>
            <a:chOff x="0" y="0"/>
            <a:chExt cx="6602210" cy="6645193"/>
          </a:xfrm>
        </p:grpSpPr>
        <p:sp>
          <p:nvSpPr>
            <p:cNvPr id="13" name="TextBox 13"/>
            <p:cNvSpPr txBox="1"/>
            <p:nvPr/>
          </p:nvSpPr>
          <p:spPr>
            <a:xfrm>
              <a:off x="498500" y="5998948"/>
              <a:ext cx="5605209" cy="64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 dirty="0">
                  <a:solidFill>
                    <a:srgbClr val="1C2529"/>
                  </a:solidFill>
                  <a:latin typeface="Gidole"/>
                </a:rPr>
                <a:t>Dependency Isolation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15" name="Group 15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12106644" y="3177748"/>
            <a:ext cx="4951657" cy="4983895"/>
            <a:chOff x="0" y="0"/>
            <a:chExt cx="6602210" cy="6645193"/>
          </a:xfrm>
        </p:grpSpPr>
        <p:sp>
          <p:nvSpPr>
            <p:cNvPr id="20" name="TextBox 20"/>
            <p:cNvSpPr txBox="1"/>
            <p:nvPr/>
          </p:nvSpPr>
          <p:spPr>
            <a:xfrm>
              <a:off x="498500" y="5998948"/>
              <a:ext cx="5605209" cy="646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 dirty="0">
                  <a:solidFill>
                    <a:srgbClr val="1C2529"/>
                  </a:solidFill>
                  <a:latin typeface="Gidole"/>
                </a:rPr>
                <a:t>Reproducibility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22" name="Group 22"/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CB0E837-5903-BC8E-6B5E-2B5B6164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14" y="3581914"/>
            <a:ext cx="4483572" cy="28022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230B63-4832-C43B-7010-6F47B79A9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3377" y="3757718"/>
            <a:ext cx="4698190" cy="2155784"/>
          </a:xfrm>
          <a:prstGeom prst="rect">
            <a:avLst/>
          </a:prstGeom>
        </p:spPr>
      </p:pic>
      <p:grpSp>
        <p:nvGrpSpPr>
          <p:cNvPr id="34" name="Group 4">
            <a:extLst>
              <a:ext uri="{FF2B5EF4-FFF2-40B4-BE49-F238E27FC236}">
                <a16:creationId xmlns:a16="http://schemas.microsoft.com/office/drawing/2014/main" id="{D0FCC553-8B48-862B-EA93-4476D7E40624}"/>
              </a:ext>
            </a:extLst>
          </p:cNvPr>
          <p:cNvGrpSpPr/>
          <p:nvPr/>
        </p:nvGrpSpPr>
        <p:grpSpPr>
          <a:xfrm>
            <a:off x="543998" y="3223074"/>
            <a:ext cx="4962157" cy="4983895"/>
            <a:chOff x="-14000" y="0"/>
            <a:chExt cx="6616210" cy="6645193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891DDF77-A6F0-AAAE-E09E-DCA66661AB4E}"/>
                </a:ext>
              </a:extLst>
            </p:cNvPr>
            <p:cNvSpPr txBox="1"/>
            <p:nvPr/>
          </p:nvSpPr>
          <p:spPr>
            <a:xfrm>
              <a:off x="-14000" y="5998948"/>
              <a:ext cx="6602210" cy="6462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125"/>
                </a:lnSpc>
              </a:pPr>
              <a:r>
                <a:rPr lang="en-US" sz="3300" spc="214" dirty="0">
                  <a:solidFill>
                    <a:srgbClr val="1C2529"/>
                  </a:solidFill>
                  <a:latin typeface="Gidole"/>
                </a:rPr>
                <a:t>Dependency Management</a:t>
              </a:r>
            </a:p>
          </p:txBody>
        </p:sp>
        <p:sp>
          <p:nvSpPr>
            <p:cNvPr id="36" name="AutoShape 7">
              <a:extLst>
                <a:ext uri="{FF2B5EF4-FFF2-40B4-BE49-F238E27FC236}">
                  <a16:creationId xmlns:a16="http://schemas.microsoft.com/office/drawing/2014/main" id="{9A81D6A3-663E-7B58-7984-19E8AE62BC95}"/>
                </a:ext>
              </a:extLst>
            </p:cNvPr>
            <p:cNvSpPr/>
            <p:nvPr/>
          </p:nvSpPr>
          <p:spPr>
            <a:xfrm>
              <a:off x="0" y="0"/>
              <a:ext cx="6602210" cy="4609104"/>
            </a:xfrm>
            <a:prstGeom prst="rect">
              <a:avLst/>
            </a:prstGeom>
            <a:solidFill>
              <a:srgbClr val="1C2529"/>
            </a:solidFill>
          </p:spPr>
        </p:sp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826BA882-04BC-409C-FDDB-9F33E28380F0}"/>
                </a:ext>
              </a:extLst>
            </p:cNvPr>
            <p:cNvGrpSpPr/>
            <p:nvPr/>
          </p:nvGrpSpPr>
          <p:grpSpPr>
            <a:xfrm rot="-2700000">
              <a:off x="2801511" y="3983544"/>
              <a:ext cx="999188" cy="997589"/>
              <a:chOff x="0" y="0"/>
              <a:chExt cx="6350000" cy="6339840"/>
            </a:xfrm>
          </p:grpSpPr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91AB1A9D-9CD9-35E6-146C-D85B130D37C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3984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C2529"/>
              </a:solidFill>
            </p:spPr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8579BD9-0550-40D6-F5EF-B519625D7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95" y="3544169"/>
            <a:ext cx="4322261" cy="2814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20</Words>
  <Application>Microsoft Office PowerPoint</Application>
  <PresentationFormat>Custom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Gidole</vt:lpstr>
      <vt:lpstr>Calibri</vt:lpstr>
      <vt:lpstr>Arial</vt:lpstr>
      <vt:lpstr>League Spartan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Welcoming 2020</dc:title>
  <dc:creator>Jon Ansah</dc:creator>
  <cp:lastModifiedBy>Jon Ansah</cp:lastModifiedBy>
  <cp:revision>4</cp:revision>
  <dcterms:created xsi:type="dcterms:W3CDTF">2006-08-16T00:00:00Z</dcterms:created>
  <dcterms:modified xsi:type="dcterms:W3CDTF">2023-11-21T11:22:03Z</dcterms:modified>
  <dc:identifier>DAErbnhFocY</dc:identifier>
</cp:coreProperties>
</file>